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riccardo-benedetti-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linkedin.com/in/stefano-crivell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marco-de-sio-5b87b7196/" TargetMode="External"/><Relationship Id="rId5" Type="http://schemas.openxmlformats.org/officeDocument/2006/relationships/hyperlink" Target="http://www.linkedin.com/in/armando-izaguirre-la-rocca/" TargetMode="External"/><Relationship Id="rId4" Type="http://schemas.openxmlformats.org/officeDocument/2006/relationships/hyperlink" Target="http://www.linkedin.com/in/benedetta-aversa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3595823" y="2210163"/>
            <a:ext cx="5000353" cy="243767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799" y="5085982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ProjectWork</a:t>
            </a:r>
            <a:r>
              <a:rPr lang="it-IT" sz="1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del t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eam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Straw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Hat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8EEE6-AE87-99A6-F8F1-D856E8DB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CA1295BB-A8D4-8AD5-F613-E9A47BF2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FAA0B7-32B4-0BCE-77AE-84D7D54E9F3D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Membri del team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52F5CA-85D4-E44F-6D6F-356BC05DB0C1}"/>
              </a:ext>
            </a:extLst>
          </p:cNvPr>
          <p:cNvSpPr txBox="1"/>
          <p:nvPr/>
        </p:nvSpPr>
        <p:spPr>
          <a:xfrm>
            <a:off x="2717320" y="168816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Benedetta Aversano - </a:t>
            </a:r>
            <a:r>
              <a:rPr lang="it-IT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http://www.linkedin.com/in/benedetta-aversano/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52838D-8A0A-37B7-00AC-6EED66A918A7}"/>
              </a:ext>
            </a:extLst>
          </p:cNvPr>
          <p:cNvSpPr txBox="1"/>
          <p:nvPr/>
        </p:nvSpPr>
        <p:spPr>
          <a:xfrm>
            <a:off x="2717319" y="234808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Armando</a:t>
            </a:r>
            <a:r>
              <a:rPr lang="it-IT" sz="1600" dirty="0">
                <a:solidFill>
                  <a:srgbClr val="0563C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Izaguirre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http://www.linkedin.com/in/armando-izaguirre-la-rocca/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142B3-ECBA-6C1D-D345-1B1AB7CC38F3}"/>
              </a:ext>
            </a:extLst>
          </p:cNvPr>
          <p:cNvSpPr txBox="1"/>
          <p:nvPr/>
        </p:nvSpPr>
        <p:spPr>
          <a:xfrm>
            <a:off x="2717319" y="308394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Marco De </a:t>
            </a:r>
            <a:r>
              <a:rPr lang="it-IT" sz="1600" dirty="0" err="1">
                <a:solidFill>
                  <a:schemeClr val="bg1"/>
                </a:solidFill>
              </a:rPr>
              <a:t>Sio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http://www.linkedin.com/in/marco-de-sio-5b87b7196/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B49E9-9F38-5FD2-1589-E57AD2F1426D}"/>
              </a:ext>
            </a:extLst>
          </p:cNvPr>
          <p:cNvSpPr txBox="1"/>
          <p:nvPr/>
        </p:nvSpPr>
        <p:spPr>
          <a:xfrm>
            <a:off x="2717318" y="392940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Stefano Crivella - </a:t>
            </a:r>
            <a:r>
              <a:rPr lang="it-IT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http://www.linkedin.com/in/stefano-crivella/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E9B4EB-B4E3-75A6-CFAD-A089BDF7D50C}"/>
              </a:ext>
            </a:extLst>
          </p:cNvPr>
          <p:cNvSpPr txBox="1"/>
          <p:nvPr/>
        </p:nvSpPr>
        <p:spPr>
          <a:xfrm>
            <a:off x="2717319" y="4761852"/>
            <a:ext cx="709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Riccardo Benedetti - </a:t>
            </a:r>
            <a:r>
              <a:rPr lang="it-IT" sz="1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http://www.linkedin.com/in/riccardo-benedetti-/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0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D958D1D-7B31-E5DF-E9F8-E4AF29AD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9" y="1475116"/>
            <a:ext cx="6265578" cy="390776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E1612F-8149-FE0D-9BE9-B0CEE923AB5A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Scopo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B3375A-D892-C796-3586-EEF9553860E2}"/>
              </a:ext>
            </a:extLst>
          </p:cNvPr>
          <p:cNvSpPr txBox="1"/>
          <p:nvPr/>
        </p:nvSpPr>
        <p:spPr>
          <a:xfrm>
            <a:off x="7274936" y="1475116"/>
            <a:ext cx="4364848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 scopo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è quello di a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iutare gli utenti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a prendere consapevolezza degli alimenti presenti sul sito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indirizzandoli verso una spesa sana e una dieta bilanciata</a:t>
            </a:r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Ogni utente, alla registrazione sulla piattaforma, potrà avere accesso a funzionalità esclusive.</a:t>
            </a:r>
          </a:p>
          <a:p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esempio, una volta effettuata la registrazione, otterrà il TDEE calcolato in base al sesso, peso, altezza, obiettivo finale e livello di attività fisica, che gli permetterà di prendere consapevolezza dell’apporto kilocalorico da assumere quotidianamente.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B787-6054-887C-0992-CD257795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1318A4B4-F1D9-7B38-946A-31DB5679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849316-C418-2915-B669-EBCCFBB10437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chi è rivolto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D1B19-E566-849D-5D69-08E7B9B2BCBC}"/>
              </a:ext>
            </a:extLst>
          </p:cNvPr>
          <p:cNvSpPr txBox="1"/>
          <p:nvPr/>
        </p:nvSpPr>
        <p:spPr>
          <a:xfrm>
            <a:off x="1502114" y="2013894"/>
            <a:ext cx="4364848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target a cui è rivolto è compreso nella fascia d’età che va tra i 18 e i 60 anni.</a:t>
            </a:r>
          </a:p>
          <a:p>
            <a:r>
              <a:rPr lang="it-IT" dirty="0">
                <a:solidFill>
                  <a:schemeClr val="bg1"/>
                </a:solidFill>
              </a:rPr>
              <a:t>È stato scelto questo range tenendo conto sia della dimestichezza nell’uso della tecnologia sia della consapevolezza dei benefici che si possono trarre dall’utilizzo della piattaforma.</a:t>
            </a:r>
          </a:p>
          <a:p>
            <a:r>
              <a:rPr lang="it-IT" dirty="0">
                <a:solidFill>
                  <a:schemeClr val="bg1"/>
                </a:solidFill>
              </a:rPr>
              <a:t>Inoltre, è rivolto a chi ha come obiettivo o di dimagrire o di tenersi in forma o di aumentare la massa muscolare (obiettivi presenti durante la registrazione).</a:t>
            </a:r>
          </a:p>
        </p:txBody>
      </p:sp>
      <p:pic>
        <p:nvPicPr>
          <p:cNvPr id="6" name="Immagine 5" descr="Immagine che contiene vestiti, frutto, persona&#10;&#10;Descrizione generata automaticamente">
            <a:extLst>
              <a:ext uri="{FF2B5EF4-FFF2-40B4-BE49-F238E27FC236}">
                <a16:creationId xmlns:a16="http://schemas.microsoft.com/office/drawing/2014/main" id="{6DB35F9C-5D25-EDB3-A29B-0EBFB2A4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47" y="1595884"/>
            <a:ext cx="3975339" cy="39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7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252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BENEDETTA AVERSANO</cp:lastModifiedBy>
  <cp:revision>4</cp:revision>
  <dcterms:created xsi:type="dcterms:W3CDTF">2024-02-27T09:14:51Z</dcterms:created>
  <dcterms:modified xsi:type="dcterms:W3CDTF">2024-02-27T13:08:48Z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